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0" r:id="rId5"/>
    <p:sldId id="261" r:id="rId6"/>
    <p:sldId id="262" r:id="rId7"/>
  </p:sldIdLst>
  <p:sldSz cx="10799763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98FB93-FFB3-C364-9DBF-A0545F599D52}" v="33" dt="2024-04-02T18:35:44.129"/>
    <p1510:client id="{7B1D5885-ACDE-E59F-86C7-B3DEB75C06A0}" v="8" dt="2024-04-03T14:15:11.721"/>
    <p1510:client id="{94B1ECA1-625C-FD08-6AA5-F6418B718A09}" v="7" dt="2024-04-03T17:50:50.9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040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rge Olaff Fernando Behrend" userId="S::jorgefernando@cnmp.mp.br::9f604b0d-f870-41a5-aad3-e79c01ff7494" providerId="AD" clId="Web-{7B1D5885-ACDE-E59F-86C7-B3DEB75C06A0}"/>
    <pc:docChg chg="modSld">
      <pc:chgData name="Jorge Olaff Fernando Behrend" userId="S::jorgefernando@cnmp.mp.br::9f604b0d-f870-41a5-aad3-e79c01ff7494" providerId="AD" clId="Web-{7B1D5885-ACDE-E59F-86C7-B3DEB75C06A0}" dt="2024-04-03T14:15:11.721" v="6"/>
      <pc:docMkLst>
        <pc:docMk/>
      </pc:docMkLst>
      <pc:sldChg chg="delSp modSp mod setBg">
        <pc:chgData name="Jorge Olaff Fernando Behrend" userId="S::jorgefernando@cnmp.mp.br::9f604b0d-f870-41a5-aad3-e79c01ff7494" providerId="AD" clId="Web-{7B1D5885-ACDE-E59F-86C7-B3DEB75C06A0}" dt="2024-04-03T14:14:45.111" v="2"/>
        <pc:sldMkLst>
          <pc:docMk/>
          <pc:sldMk cId="272126239" sldId="260"/>
        </pc:sldMkLst>
        <pc:picChg chg="del mod">
          <ac:chgData name="Jorge Olaff Fernando Behrend" userId="S::jorgefernando@cnmp.mp.br::9f604b0d-f870-41a5-aad3-e79c01ff7494" providerId="AD" clId="Web-{7B1D5885-ACDE-E59F-86C7-B3DEB75C06A0}" dt="2024-04-03T14:14:45.111" v="2"/>
          <ac:picMkLst>
            <pc:docMk/>
            <pc:sldMk cId="272126239" sldId="260"/>
            <ac:picMk id="3" creationId="{57697E95-EEB5-1430-9E1F-59CCF41F9D8A}"/>
          </ac:picMkLst>
        </pc:picChg>
      </pc:sldChg>
      <pc:sldChg chg="delSp mod setBg">
        <pc:chgData name="Jorge Olaff Fernando Behrend" userId="S::jorgefernando@cnmp.mp.br::9f604b0d-f870-41a5-aad3-e79c01ff7494" providerId="AD" clId="Web-{7B1D5885-ACDE-E59F-86C7-B3DEB75C06A0}" dt="2024-04-03T14:14:59.424" v="4"/>
        <pc:sldMkLst>
          <pc:docMk/>
          <pc:sldMk cId="3839786689" sldId="261"/>
        </pc:sldMkLst>
        <pc:picChg chg="del">
          <ac:chgData name="Jorge Olaff Fernando Behrend" userId="S::jorgefernando@cnmp.mp.br::9f604b0d-f870-41a5-aad3-e79c01ff7494" providerId="AD" clId="Web-{7B1D5885-ACDE-E59F-86C7-B3DEB75C06A0}" dt="2024-04-03T14:14:50.767" v="3"/>
          <ac:picMkLst>
            <pc:docMk/>
            <pc:sldMk cId="3839786689" sldId="261"/>
            <ac:picMk id="3" creationId="{79F7F25B-FBC6-8E5D-EEE4-794937672378}"/>
          </ac:picMkLst>
        </pc:picChg>
      </pc:sldChg>
      <pc:sldChg chg="delSp mod setBg">
        <pc:chgData name="Jorge Olaff Fernando Behrend" userId="S::jorgefernando@cnmp.mp.br::9f604b0d-f870-41a5-aad3-e79c01ff7494" providerId="AD" clId="Web-{7B1D5885-ACDE-E59F-86C7-B3DEB75C06A0}" dt="2024-04-03T14:15:11.721" v="6"/>
        <pc:sldMkLst>
          <pc:docMk/>
          <pc:sldMk cId="764245040" sldId="262"/>
        </pc:sldMkLst>
        <pc:picChg chg="del">
          <ac:chgData name="Jorge Olaff Fernando Behrend" userId="S::jorgefernando@cnmp.mp.br::9f604b0d-f870-41a5-aad3-e79c01ff7494" providerId="AD" clId="Web-{7B1D5885-ACDE-E59F-86C7-B3DEB75C06A0}" dt="2024-04-03T14:15:04.908" v="5"/>
          <ac:picMkLst>
            <pc:docMk/>
            <pc:sldMk cId="764245040" sldId="262"/>
            <ac:picMk id="3" creationId="{4FD9CACD-23D0-5A06-8BB3-6ABBFD2FE71B}"/>
          </ac:picMkLst>
        </pc:picChg>
      </pc:sldChg>
    </pc:docChg>
  </pc:docChgLst>
  <pc:docChgLst>
    <pc:chgData name="Gabriela Ferrari Neves" userId="S::gabrielaneves@cnmp.mp.br::b51fdd6c-7d3d-481d-b34e-032d931062eb" providerId="AD" clId="Web-{94B1ECA1-625C-FD08-6AA5-F6418B718A09}"/>
    <pc:docChg chg="modSld">
      <pc:chgData name="Gabriela Ferrari Neves" userId="S::gabrielaneves@cnmp.mp.br::b51fdd6c-7d3d-481d-b34e-032d931062eb" providerId="AD" clId="Web-{94B1ECA1-625C-FD08-6AA5-F6418B718A09}" dt="2024-04-03T17:50:50.987" v="6" actId="1076"/>
      <pc:docMkLst>
        <pc:docMk/>
      </pc:docMkLst>
      <pc:sldChg chg="modSp">
        <pc:chgData name="Gabriela Ferrari Neves" userId="S::gabrielaneves@cnmp.mp.br::b51fdd6c-7d3d-481d-b34e-032d931062eb" providerId="AD" clId="Web-{94B1ECA1-625C-FD08-6AA5-F6418B718A09}" dt="2024-04-03T17:50:50.987" v="6" actId="1076"/>
        <pc:sldMkLst>
          <pc:docMk/>
          <pc:sldMk cId="272126239" sldId="260"/>
        </pc:sldMkLst>
        <pc:spChg chg="mod">
          <ac:chgData name="Gabriela Ferrari Neves" userId="S::gabrielaneves@cnmp.mp.br::b51fdd6c-7d3d-481d-b34e-032d931062eb" providerId="AD" clId="Web-{94B1ECA1-625C-FD08-6AA5-F6418B718A09}" dt="2024-04-03T17:50:50.987" v="6" actId="1076"/>
          <ac:spMkLst>
            <pc:docMk/>
            <pc:sldMk cId="272126239" sldId="260"/>
            <ac:spMk id="5" creationId="{F29E0620-56B1-779A-DED2-69BC54ED2F76}"/>
          </ac:spMkLst>
        </pc:spChg>
      </pc:sldChg>
      <pc:sldChg chg="modSp">
        <pc:chgData name="Gabriela Ferrari Neves" userId="S::gabrielaneves@cnmp.mp.br::b51fdd6c-7d3d-481d-b34e-032d931062eb" providerId="AD" clId="Web-{94B1ECA1-625C-FD08-6AA5-F6418B718A09}" dt="2024-04-03T17:50:35.439" v="3" actId="1076"/>
        <pc:sldMkLst>
          <pc:docMk/>
          <pc:sldMk cId="3839786689" sldId="261"/>
        </pc:sldMkLst>
        <pc:spChg chg="mod">
          <ac:chgData name="Gabriela Ferrari Neves" userId="S::gabrielaneves@cnmp.mp.br::b51fdd6c-7d3d-481d-b34e-032d931062eb" providerId="AD" clId="Web-{94B1ECA1-625C-FD08-6AA5-F6418B718A09}" dt="2024-04-03T17:50:35.439" v="3" actId="1076"/>
          <ac:spMkLst>
            <pc:docMk/>
            <pc:sldMk cId="3839786689" sldId="261"/>
            <ac:spMk id="4" creationId="{786B4E2E-49BA-9152-1EBD-100A8D889C3C}"/>
          </ac:spMkLst>
        </pc:spChg>
      </pc:sldChg>
      <pc:sldChg chg="modSp">
        <pc:chgData name="Gabriela Ferrari Neves" userId="S::gabrielaneves@cnmp.mp.br::b51fdd6c-7d3d-481d-b34e-032d931062eb" providerId="AD" clId="Web-{94B1ECA1-625C-FD08-6AA5-F6418B718A09}" dt="2024-04-03T17:50:39.408" v="4" actId="14100"/>
        <pc:sldMkLst>
          <pc:docMk/>
          <pc:sldMk cId="764245040" sldId="262"/>
        </pc:sldMkLst>
        <pc:spChg chg="mod">
          <ac:chgData name="Gabriela Ferrari Neves" userId="S::gabrielaneves@cnmp.mp.br::b51fdd6c-7d3d-481d-b34e-032d931062eb" providerId="AD" clId="Web-{94B1ECA1-625C-FD08-6AA5-F6418B718A09}" dt="2024-04-03T17:50:39.408" v="4" actId="14100"/>
          <ac:spMkLst>
            <pc:docMk/>
            <pc:sldMk cId="764245040" sldId="262"/>
            <ac:spMk id="4" creationId="{786B4E2E-49BA-9152-1EBD-100A8D889C3C}"/>
          </ac:spMkLst>
        </pc:spChg>
      </pc:sldChg>
    </pc:docChg>
  </pc:docChgLst>
  <pc:docChgLst>
    <pc:chgData name="Jorge Olaff Fernando Behrend" userId="S::jorgefernando@cnmp.mp.br::9f604b0d-f870-41a5-aad3-e79c01ff7494" providerId="AD" clId="Web-{7798FB93-FFB3-C364-9DBF-A0545F599D52}"/>
    <pc:docChg chg="addSld delSld modSld">
      <pc:chgData name="Jorge Olaff Fernando Behrend" userId="S::jorgefernando@cnmp.mp.br::9f604b0d-f870-41a5-aad3-e79c01ff7494" providerId="AD" clId="Web-{7798FB93-FFB3-C364-9DBF-A0545F599D52}" dt="2024-04-02T18:35:44.129" v="31" actId="1076"/>
      <pc:docMkLst>
        <pc:docMk/>
      </pc:docMkLst>
      <pc:sldChg chg="modSp del mod setBg">
        <pc:chgData name="Jorge Olaff Fernando Behrend" userId="S::jorgefernando@cnmp.mp.br::9f604b0d-f870-41a5-aad3-e79c01ff7494" providerId="AD" clId="Web-{7798FB93-FFB3-C364-9DBF-A0545F599D52}" dt="2024-04-02T18:34:45.299" v="16"/>
        <pc:sldMkLst>
          <pc:docMk/>
          <pc:sldMk cId="4214079886" sldId="256"/>
        </pc:sldMkLst>
        <pc:spChg chg="mod">
          <ac:chgData name="Jorge Olaff Fernando Behrend" userId="S::jorgefernando@cnmp.mp.br::9f604b0d-f870-41a5-aad3-e79c01ff7494" providerId="AD" clId="Web-{7798FB93-FFB3-C364-9DBF-A0545F599D52}" dt="2024-04-02T18:34:32.534" v="10" actId="1076"/>
          <ac:spMkLst>
            <pc:docMk/>
            <pc:sldMk cId="4214079886" sldId="256"/>
            <ac:spMk id="6" creationId="{786B4E2E-49BA-9152-1EBD-100A8D889C3C}"/>
          </ac:spMkLst>
        </pc:spChg>
      </pc:sldChg>
      <pc:sldChg chg="del">
        <pc:chgData name="Jorge Olaff Fernando Behrend" userId="S::jorgefernando@cnmp.mp.br::9f604b0d-f870-41a5-aad3-e79c01ff7494" providerId="AD" clId="Web-{7798FB93-FFB3-C364-9DBF-A0545F599D52}" dt="2024-04-02T18:34:45.299" v="13"/>
        <pc:sldMkLst>
          <pc:docMk/>
          <pc:sldMk cId="2253749875" sldId="257"/>
        </pc:sldMkLst>
      </pc:sldChg>
      <pc:sldChg chg="del">
        <pc:chgData name="Jorge Olaff Fernando Behrend" userId="S::jorgefernando@cnmp.mp.br::9f604b0d-f870-41a5-aad3-e79c01ff7494" providerId="AD" clId="Web-{7798FB93-FFB3-C364-9DBF-A0545F599D52}" dt="2024-04-02T18:34:45.299" v="15"/>
        <pc:sldMkLst>
          <pc:docMk/>
          <pc:sldMk cId="2244570572" sldId="258"/>
        </pc:sldMkLst>
      </pc:sldChg>
      <pc:sldChg chg="del">
        <pc:chgData name="Jorge Olaff Fernando Behrend" userId="S::jorgefernando@cnmp.mp.br::9f604b0d-f870-41a5-aad3-e79c01ff7494" providerId="AD" clId="Web-{7798FB93-FFB3-C364-9DBF-A0545F599D52}" dt="2024-04-02T18:34:45.299" v="14"/>
        <pc:sldMkLst>
          <pc:docMk/>
          <pc:sldMk cId="1894578139" sldId="259"/>
        </pc:sldMkLst>
      </pc:sldChg>
      <pc:sldChg chg="addSp delSp modSp new">
        <pc:chgData name="Jorge Olaff Fernando Behrend" userId="S::jorgefernando@cnmp.mp.br::9f604b0d-f870-41a5-aad3-e79c01ff7494" providerId="AD" clId="Web-{7798FB93-FFB3-C364-9DBF-A0545F599D52}" dt="2024-04-02T18:34:38.581" v="12" actId="1076"/>
        <pc:sldMkLst>
          <pc:docMk/>
          <pc:sldMk cId="272126239" sldId="260"/>
        </pc:sldMkLst>
        <pc:spChg chg="del">
          <ac:chgData name="Jorge Olaff Fernando Behrend" userId="S::jorgefernando@cnmp.mp.br::9f604b0d-f870-41a5-aad3-e79c01ff7494" providerId="AD" clId="Web-{7798FB93-FFB3-C364-9DBF-A0545F599D52}" dt="2024-04-02T18:34:12.674" v="6"/>
          <ac:spMkLst>
            <pc:docMk/>
            <pc:sldMk cId="272126239" sldId="260"/>
            <ac:spMk id="2" creationId="{93DD0195-57B6-BE5F-FB94-49F5B272D8C3}"/>
          </ac:spMkLst>
        </pc:spChg>
        <pc:spChg chg="add mod">
          <ac:chgData name="Jorge Olaff Fernando Behrend" userId="S::jorgefernando@cnmp.mp.br::9f604b0d-f870-41a5-aad3-e79c01ff7494" providerId="AD" clId="Web-{7798FB93-FFB3-C364-9DBF-A0545F599D52}" dt="2024-04-02T18:34:38.581" v="12" actId="1076"/>
          <ac:spMkLst>
            <pc:docMk/>
            <pc:sldMk cId="272126239" sldId="260"/>
            <ac:spMk id="5" creationId="{F29E0620-56B1-779A-DED2-69BC54ED2F76}"/>
          </ac:spMkLst>
        </pc:spChg>
        <pc:picChg chg="add mod">
          <ac:chgData name="Jorge Olaff Fernando Behrend" userId="S::jorgefernando@cnmp.mp.br::9f604b0d-f870-41a5-aad3-e79c01ff7494" providerId="AD" clId="Web-{7798FB93-FFB3-C364-9DBF-A0545F599D52}" dt="2024-04-02T18:34:24.893" v="9" actId="14100"/>
          <ac:picMkLst>
            <pc:docMk/>
            <pc:sldMk cId="272126239" sldId="260"/>
            <ac:picMk id="3" creationId="{57697E95-EEB5-1430-9E1F-59CCF41F9D8A}"/>
          </ac:picMkLst>
        </pc:picChg>
      </pc:sldChg>
      <pc:sldChg chg="new del">
        <pc:chgData name="Jorge Olaff Fernando Behrend" userId="S::jorgefernando@cnmp.mp.br::9f604b0d-f870-41a5-aad3-e79c01ff7494" providerId="AD" clId="Web-{7798FB93-FFB3-C364-9DBF-A0545F599D52}" dt="2024-04-02T18:26:55.726" v="1"/>
        <pc:sldMkLst>
          <pc:docMk/>
          <pc:sldMk cId="2497019513" sldId="260"/>
        </pc:sldMkLst>
      </pc:sldChg>
      <pc:sldChg chg="addSp delSp modSp new">
        <pc:chgData name="Jorge Olaff Fernando Behrend" userId="S::jorgefernando@cnmp.mp.br::9f604b0d-f870-41a5-aad3-e79c01ff7494" providerId="AD" clId="Web-{7798FB93-FFB3-C364-9DBF-A0545F599D52}" dt="2024-04-02T18:35:15.238" v="24" actId="1076"/>
        <pc:sldMkLst>
          <pc:docMk/>
          <pc:sldMk cId="3839786689" sldId="261"/>
        </pc:sldMkLst>
        <pc:spChg chg="del">
          <ac:chgData name="Jorge Olaff Fernando Behrend" userId="S::jorgefernando@cnmp.mp.br::9f604b0d-f870-41a5-aad3-e79c01ff7494" providerId="AD" clId="Web-{7798FB93-FFB3-C364-9DBF-A0545F599D52}" dt="2024-04-02T18:34:55.940" v="18"/>
          <ac:spMkLst>
            <pc:docMk/>
            <pc:sldMk cId="3839786689" sldId="261"/>
            <ac:spMk id="2" creationId="{DB9C5BB0-4D81-08BE-4D0A-2630ACFB9CDF}"/>
          </ac:spMkLst>
        </pc:spChg>
        <pc:spChg chg="add mod">
          <ac:chgData name="Jorge Olaff Fernando Behrend" userId="S::jorgefernando@cnmp.mp.br::9f604b0d-f870-41a5-aad3-e79c01ff7494" providerId="AD" clId="Web-{7798FB93-FFB3-C364-9DBF-A0545F599D52}" dt="2024-04-02T18:35:15.238" v="24" actId="1076"/>
          <ac:spMkLst>
            <pc:docMk/>
            <pc:sldMk cId="3839786689" sldId="261"/>
            <ac:spMk id="4" creationId="{786B4E2E-49BA-9152-1EBD-100A8D889C3C}"/>
          </ac:spMkLst>
        </pc:spChg>
        <pc:picChg chg="add mod">
          <ac:chgData name="Jorge Olaff Fernando Behrend" userId="S::jorgefernando@cnmp.mp.br::9f604b0d-f870-41a5-aad3-e79c01ff7494" providerId="AD" clId="Web-{7798FB93-FFB3-C364-9DBF-A0545F599D52}" dt="2024-04-02T18:35:08.206" v="22" actId="14100"/>
          <ac:picMkLst>
            <pc:docMk/>
            <pc:sldMk cId="3839786689" sldId="261"/>
            <ac:picMk id="3" creationId="{79F7F25B-FBC6-8E5D-EEE4-794937672378}"/>
          </ac:picMkLst>
        </pc:picChg>
      </pc:sldChg>
      <pc:sldChg chg="addSp delSp modSp new">
        <pc:chgData name="Jorge Olaff Fernando Behrend" userId="S::jorgefernando@cnmp.mp.br::9f604b0d-f870-41a5-aad3-e79c01ff7494" providerId="AD" clId="Web-{7798FB93-FFB3-C364-9DBF-A0545F599D52}" dt="2024-04-02T18:35:44.129" v="31" actId="1076"/>
        <pc:sldMkLst>
          <pc:docMk/>
          <pc:sldMk cId="764245040" sldId="262"/>
        </pc:sldMkLst>
        <pc:spChg chg="del">
          <ac:chgData name="Jorge Olaff Fernando Behrend" userId="S::jorgefernando@cnmp.mp.br::9f604b0d-f870-41a5-aad3-e79c01ff7494" providerId="AD" clId="Web-{7798FB93-FFB3-C364-9DBF-A0545F599D52}" dt="2024-04-02T18:35:23.050" v="26"/>
          <ac:spMkLst>
            <pc:docMk/>
            <pc:sldMk cId="764245040" sldId="262"/>
            <ac:spMk id="2" creationId="{59607E27-229A-3E38-CBF6-B5D627EFF646}"/>
          </ac:spMkLst>
        </pc:spChg>
        <pc:spChg chg="add mod">
          <ac:chgData name="Jorge Olaff Fernando Behrend" userId="S::jorgefernando@cnmp.mp.br::9f604b0d-f870-41a5-aad3-e79c01ff7494" providerId="AD" clId="Web-{7798FB93-FFB3-C364-9DBF-A0545F599D52}" dt="2024-04-02T18:35:44.129" v="31" actId="1076"/>
          <ac:spMkLst>
            <pc:docMk/>
            <pc:sldMk cId="764245040" sldId="262"/>
            <ac:spMk id="4" creationId="{786B4E2E-49BA-9152-1EBD-100A8D889C3C}"/>
          </ac:spMkLst>
        </pc:spChg>
        <pc:picChg chg="add mod">
          <ac:chgData name="Jorge Olaff Fernando Behrend" userId="S::jorgefernando@cnmp.mp.br::9f604b0d-f870-41a5-aad3-e79c01ff7494" providerId="AD" clId="Web-{7798FB93-FFB3-C364-9DBF-A0545F599D52}" dt="2024-04-02T18:35:36.301" v="29" actId="14100"/>
          <ac:picMkLst>
            <pc:docMk/>
            <pc:sldMk cId="764245040" sldId="262"/>
            <ac:picMk id="3" creationId="{4FD9CACD-23D0-5A06-8BB3-6ABBFD2FE71B}"/>
          </ac:picMkLst>
        </pc:picChg>
      </pc:sldChg>
    </pc:docChg>
  </pc:docChgLst>
  <pc:docChgLst>
    <pc:chgData clId="Web-{7B1D5885-ACDE-E59F-86C7-B3DEB75C06A0}"/>
    <pc:docChg chg="modSld">
      <pc:chgData name="" userId="" providerId="" clId="Web-{7B1D5885-ACDE-E59F-86C7-B3DEB75C06A0}" dt="2024-04-03T14:14:02.906" v="0" actId="1076"/>
      <pc:docMkLst>
        <pc:docMk/>
      </pc:docMkLst>
      <pc:sldChg chg="modSp">
        <pc:chgData name="" userId="" providerId="" clId="Web-{7B1D5885-ACDE-E59F-86C7-B3DEB75C06A0}" dt="2024-04-03T14:14:02.906" v="0" actId="1076"/>
        <pc:sldMkLst>
          <pc:docMk/>
          <pc:sldMk cId="272126239" sldId="260"/>
        </pc:sldMkLst>
        <pc:picChg chg="mod">
          <ac:chgData name="" userId="" providerId="" clId="Web-{7B1D5885-ACDE-E59F-86C7-B3DEB75C06A0}" dt="2024-04-03T14:14:02.906" v="0" actId="1076"/>
          <ac:picMkLst>
            <pc:docMk/>
            <pc:sldMk cId="272126239" sldId="260"/>
            <ac:picMk id="3" creationId="{57697E95-EEB5-1430-9E1F-59CCF41F9D8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A889E-4A8B-43B5-8C89-910A0F88B3C3}" type="datetimeFigureOut">
              <a:rPr lang="pt-BR" smtClean="0"/>
              <a:t>03/04/2024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CD59-5F8E-4463-9854-7677BC11A6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5852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A889E-4A8B-43B5-8C89-910A0F88B3C3}" type="datetimeFigureOut">
              <a:rPr lang="pt-BR" smtClean="0"/>
              <a:t>03/04/2024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CD59-5F8E-4463-9854-7677BC11A6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8290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A889E-4A8B-43B5-8C89-910A0F88B3C3}" type="datetimeFigureOut">
              <a:rPr lang="pt-BR" smtClean="0"/>
              <a:t>03/04/2024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CD59-5F8E-4463-9854-7677BC11A6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17483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A889E-4A8B-43B5-8C89-910A0F88B3C3}" type="datetimeFigureOut">
              <a:rPr lang="pt-BR" smtClean="0"/>
              <a:t>03/04/2024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CD59-5F8E-4463-9854-7677BC11A6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1118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A889E-4A8B-43B5-8C89-910A0F88B3C3}" type="datetimeFigureOut">
              <a:rPr lang="pt-BR" smtClean="0"/>
              <a:t>03/04/2024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CD59-5F8E-4463-9854-7677BC11A6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3929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A889E-4A8B-43B5-8C89-910A0F88B3C3}" type="datetimeFigureOut">
              <a:rPr lang="pt-BR" smtClean="0"/>
              <a:t>03/04/2024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CD59-5F8E-4463-9854-7677BC11A6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3328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A889E-4A8B-43B5-8C89-910A0F88B3C3}" type="datetimeFigureOut">
              <a:rPr lang="pt-BR" smtClean="0"/>
              <a:t>03/04/2024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CD59-5F8E-4463-9854-7677BC11A6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4963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A889E-4A8B-43B5-8C89-910A0F88B3C3}" type="datetimeFigureOut">
              <a:rPr lang="pt-BR" smtClean="0"/>
              <a:t>03/04/2024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CD59-5F8E-4463-9854-7677BC11A6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6443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A889E-4A8B-43B5-8C89-910A0F88B3C3}" type="datetimeFigureOut">
              <a:rPr lang="pt-BR" smtClean="0"/>
              <a:t>03/04/2024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CD59-5F8E-4463-9854-7677BC11A6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9037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A889E-4A8B-43B5-8C89-910A0F88B3C3}" type="datetimeFigureOut">
              <a:rPr lang="pt-BR" smtClean="0"/>
              <a:t>03/04/2024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CD59-5F8E-4463-9854-7677BC11A6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1991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F67AF7A6-9CD5-F019-0864-2986152145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0807411" cy="10807411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A889E-4A8B-43B5-8C89-910A0F88B3C3}" type="datetimeFigureOut">
              <a:rPr lang="pt-BR" smtClean="0"/>
              <a:t>03/04/2024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CD59-5F8E-4463-9854-7677BC11A6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527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B152A6F-F73D-1E28-3FD3-DC721DD52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A889E-4A8B-43B5-8C89-910A0F88B3C3}" type="datetimeFigureOut">
              <a:rPr lang="pt-BR" smtClean="0"/>
              <a:t>03/04/2024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70BE40E-922F-3441-199F-47629D954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815E306-50E0-1E86-9973-A2407FCF6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CD59-5F8E-4463-9854-7677BC11A6CA}" type="slidenum">
              <a:rPr lang="pt-BR" smtClean="0"/>
              <a:t>‹nº›</a:t>
            </a:fld>
            <a:endParaRPr lang="pt-BR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6F680F27-3F28-B26A-6900-BAF00DAE65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0799763" cy="1079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95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C8E77E7-A53E-5508-508E-B5DB8452B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A889E-4A8B-43B5-8C89-910A0F88B3C3}" type="datetimeFigureOut">
              <a:rPr lang="pt-BR" smtClean="0"/>
              <a:t>03/04/2024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0AFD5AB-83DB-3D09-C8DE-E65F740EE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015D826-1A2D-6B16-D344-398DB6557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CD59-5F8E-4463-9854-7677BC11A6CA}" type="slidenum">
              <a:rPr lang="pt-BR" smtClean="0"/>
              <a:t>‹nº›</a:t>
            </a:fld>
            <a:endParaRPr lang="pt-BR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CF16AB93-2D95-FF08-22B8-0FD33DF3C7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0799763" cy="1079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007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A889E-4A8B-43B5-8C89-910A0F88B3C3}" type="datetimeFigureOut">
              <a:rPr lang="pt-BR" smtClean="0"/>
              <a:t>03/04/2024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CCD59-5F8E-4463-9854-7677BC11A6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6473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3" r:id="rId8"/>
    <p:sldLayoutId id="2147483672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F29E0620-56B1-779A-DED2-69BC54ED2F76}"/>
              </a:ext>
            </a:extLst>
          </p:cNvPr>
          <p:cNvSpPr/>
          <p:nvPr/>
        </p:nvSpPr>
        <p:spPr>
          <a:xfrm>
            <a:off x="7727060" y="9366721"/>
            <a:ext cx="221375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Coloque sua logomarca aqui</a:t>
            </a:r>
          </a:p>
        </p:txBody>
      </p:sp>
    </p:spTree>
    <p:extLst>
      <p:ext uri="{BB962C8B-B14F-4D97-AF65-F5344CB8AC3E}">
        <p14:creationId xmlns:p14="http://schemas.microsoft.com/office/powerpoint/2010/main" val="272126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786B4E2E-49BA-9152-1EBD-100A8D889C3C}"/>
              </a:ext>
            </a:extLst>
          </p:cNvPr>
          <p:cNvSpPr/>
          <p:nvPr/>
        </p:nvSpPr>
        <p:spPr>
          <a:xfrm>
            <a:off x="8350135" y="9336438"/>
            <a:ext cx="198114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dirty="0"/>
              <a:t>Coloque sua logomarca aqui</a:t>
            </a:r>
          </a:p>
        </p:txBody>
      </p:sp>
    </p:spTree>
    <p:extLst>
      <p:ext uri="{BB962C8B-B14F-4D97-AF65-F5344CB8AC3E}">
        <p14:creationId xmlns:p14="http://schemas.microsoft.com/office/powerpoint/2010/main" val="3839786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786B4E2E-49BA-9152-1EBD-100A8D889C3C}"/>
              </a:ext>
            </a:extLst>
          </p:cNvPr>
          <p:cNvSpPr/>
          <p:nvPr/>
        </p:nvSpPr>
        <p:spPr>
          <a:xfrm>
            <a:off x="7789308" y="9379205"/>
            <a:ext cx="214729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dirty="0"/>
              <a:t>Coloque sua logomarca aqui</a:t>
            </a:r>
          </a:p>
        </p:txBody>
      </p:sp>
    </p:spTree>
    <p:extLst>
      <p:ext uri="{BB962C8B-B14F-4D97-AF65-F5344CB8AC3E}">
        <p14:creationId xmlns:p14="http://schemas.microsoft.com/office/powerpoint/2010/main" val="7642450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790d88ea-bf95-4d0a-a2f1-24865d218d41" xsi:nil="true"/>
    <TaxCatchAll xmlns="b11be8bd-9406-4cc1-a447-f4f6bd475926" xsi:nil="true"/>
    <lcf76f155ced4ddcb4097134ff3c332f xmlns="790d88ea-bf95-4d0a-a2f1-24865d218d41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07F48BD8E3FD45ACB94ECFBD882535" ma:contentTypeVersion="22" ma:contentTypeDescription="Create a new document." ma:contentTypeScope="" ma:versionID="2f1f76fd6316eb1411a2bbf6dae33647">
  <xsd:schema xmlns:xsd="http://www.w3.org/2001/XMLSchema" xmlns:xs="http://www.w3.org/2001/XMLSchema" xmlns:p="http://schemas.microsoft.com/office/2006/metadata/properties" xmlns:ns2="790d88ea-bf95-4d0a-a2f1-24865d218d41" xmlns:ns3="b11be8bd-9406-4cc1-a447-f4f6bd475926" targetNamespace="http://schemas.microsoft.com/office/2006/metadata/properties" ma:root="true" ma:fieldsID="90891611d12964cbe27f78455f471f68" ns2:_="" ns3:_="">
    <xsd:import namespace="790d88ea-bf95-4d0a-a2f1-24865d218d41"/>
    <xsd:import namespace="b11be8bd-9406-4cc1-a447-f4f6bd47592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0d88ea-bf95-4d0a-a2f1-24865d218d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20ff8261-d968-4d0c-aa0f-bd47b821ade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1be8bd-9406-4cc1-a447-f4f6bd47592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9dffcd37-9ad4-4486-8b71-77dda580004f}" ma:internalName="TaxCatchAll" ma:showField="CatchAllData" ma:web="b11be8bd-9406-4cc1-a447-f4f6bd47592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FC97204-FC58-4401-B168-6883F412A24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F1AB8AF-7D59-4C51-B1A6-03B196C3E7A9}">
  <ds:schemaRefs>
    <ds:schemaRef ds:uri="http://schemas.microsoft.com/office/2006/metadata/properties"/>
    <ds:schemaRef ds:uri="http://schemas.microsoft.com/office/infopath/2007/PartnerControls"/>
    <ds:schemaRef ds:uri="790d88ea-bf95-4d0a-a2f1-24865d218d41"/>
    <ds:schemaRef ds:uri="b11be8bd-9406-4cc1-a447-f4f6bd475926"/>
  </ds:schemaRefs>
</ds:datastoreItem>
</file>

<file path=customXml/itemProps3.xml><?xml version="1.0" encoding="utf-8"?>
<ds:datastoreItem xmlns:ds="http://schemas.openxmlformats.org/officeDocument/2006/customXml" ds:itemID="{DB0FAE6A-4B65-4501-85D2-8702521BB92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89</TotalTime>
  <Words>110</Words>
  <Application>Microsoft Office PowerPoint</Application>
  <PresentationFormat>Personalizar</PresentationFormat>
  <Paragraphs>2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4" baseType="lpstr"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@facabonitobrasil</dc:creator>
  <cp:lastModifiedBy>Bárbara Nonato</cp:lastModifiedBy>
  <cp:revision>45</cp:revision>
  <dcterms:created xsi:type="dcterms:W3CDTF">2023-02-07T15:32:51Z</dcterms:created>
  <dcterms:modified xsi:type="dcterms:W3CDTF">2024-04-03T17:50:54Z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0x010100F007F48BD8E3FD45ACB94ECFBD882535</vt:lpwstr>
  </property>
  <property fmtid="{D5CDD505-2E9C-101B-9397-08002B2CF9AE}" pid="3" name="MediaServiceImageTags">
    <vt:lpwstr/>
  </property>
</Properties>
</file>